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DEA"/>
    <a:srgbClr val="FCB6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F0646F-CF7B-4142-A3B9-D6885139848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FBA8DB-5F63-483E-914B-243A249906A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odora.com/wfb2006/italy/italy_economy.html" TargetMode="External"/><Relationship Id="rId2" Type="http://schemas.openxmlformats.org/officeDocument/2006/relationships/hyperlink" Target="http://www.diplomatie.gouv.fr/en/france_159/discovering-france_2005/profile-of-france_1977/economy_1402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Forte" pitchFamily="66" charset="0"/>
              </a:rPr>
              <a:t>Year 2006</a:t>
            </a:r>
            <a:endParaRPr lang="en-US" dirty="0"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/>
              <a:t>Z</a:t>
            </a:r>
            <a:r>
              <a:rPr lang="en-US" dirty="0" smtClean="0"/>
              <a:t>ach Alger</a:t>
            </a:r>
          </a:p>
          <a:p>
            <a:r>
              <a:rPr lang="en-US" dirty="0" smtClean="0"/>
              <a:t>A4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/>
              <a:t>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www.diplomatie.gouv.fr/en/france_159/discovering-france_2005/profile-of-france_1977/economy_1402.html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www.theodora.com/wfb2006/italy/italy_economy.html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5BDEA"/>
                </a:solidFill>
              </a:rPr>
              <a:t>World Events of 2006</a:t>
            </a:r>
            <a:endParaRPr lang="en-US" dirty="0">
              <a:solidFill>
                <a:srgbClr val="F5BDE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838200"/>
            <a:ext cx="4495800" cy="1905000"/>
          </a:xfrm>
        </p:spPr>
        <p:txBody>
          <a:bodyPr/>
          <a:lstStyle/>
          <a:p>
            <a:r>
              <a:rPr lang="en-US" dirty="0" smtClean="0"/>
              <a:t>Politics of 2006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of 2006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 of 2006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 of 2006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2006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Fashions of the year 2006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of the year 2006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45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Year 2006</vt:lpstr>
      <vt:lpstr>World Events of 2006</vt:lpstr>
      <vt:lpstr>Politics of 2006</vt:lpstr>
      <vt:lpstr>Economy of 2006</vt:lpstr>
      <vt:lpstr>Natural Disasters of 2006</vt:lpstr>
      <vt:lpstr>Inventions, technology of 2006</vt:lpstr>
      <vt:lpstr>Statistics of 2006</vt:lpstr>
      <vt:lpstr>Fashions of the year 2006</vt:lpstr>
      <vt:lpstr>Music of the year 2006</vt:lpstr>
      <vt:lpstr>Bibliography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2006</dc:title>
  <dc:creator>Network Administrator</dc:creator>
  <cp:lastModifiedBy>Network Administrator</cp:lastModifiedBy>
  <cp:revision>4</cp:revision>
  <dcterms:created xsi:type="dcterms:W3CDTF">2009-09-10T18:58:18Z</dcterms:created>
  <dcterms:modified xsi:type="dcterms:W3CDTF">2009-09-10T19:33:34Z</dcterms:modified>
</cp:coreProperties>
</file>